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27"/>
  </p:notesMasterIdLst>
  <p:sldIdLst>
    <p:sldId id="256" r:id="rId2"/>
    <p:sldId id="257" r:id="rId3"/>
    <p:sldId id="258" r:id="rId4"/>
    <p:sldId id="259" r:id="rId5"/>
    <p:sldId id="260" r:id="rId6"/>
    <p:sldId id="262" r:id="rId7"/>
    <p:sldId id="261" r:id="rId8"/>
    <p:sldId id="263" r:id="rId9"/>
    <p:sldId id="264" r:id="rId10"/>
    <p:sldId id="265" r:id="rId11"/>
    <p:sldId id="266" r:id="rId12"/>
    <p:sldId id="270" r:id="rId13"/>
    <p:sldId id="271" r:id="rId14"/>
    <p:sldId id="272" r:id="rId15"/>
    <p:sldId id="273" r:id="rId16"/>
    <p:sldId id="280" r:id="rId17"/>
    <p:sldId id="274" r:id="rId18"/>
    <p:sldId id="275" r:id="rId19"/>
    <p:sldId id="276" r:id="rId20"/>
    <p:sldId id="267" r:id="rId21"/>
    <p:sldId id="268" r:id="rId22"/>
    <p:sldId id="269" r:id="rId23"/>
    <p:sldId id="277" r:id="rId24"/>
    <p:sldId id="278"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25752-7970-452C-9FB8-664CB464D87A}" v="9" dt="2023-04-07T01:46:42.5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6301"/>
  </p:normalViewPr>
  <p:slideViewPr>
    <p:cSldViewPr snapToGrid="0">
      <p:cViewPr varScale="1">
        <p:scale>
          <a:sx n="89" d="100"/>
          <a:sy n="89" d="100"/>
        </p:scale>
        <p:origin x="51" y="2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pc:chgData name="Emily Crose" userId="5a1598ef78992c55" providerId="LiveId" clId="{8A125752-7970-452C-9FB8-664CB464D87A}" dt="2023-04-07T01:49:59.590" v="1816" actId="20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addSp delSp modSp mod setBg delDesignElem">
        <pc:chgData name="Emily Crose" userId="5a1598ef78992c55" providerId="LiveId" clId="{8A125752-7970-452C-9FB8-664CB464D87A}" dt="2023-04-07T00:57:41.265" v="22" actId="26606"/>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7T00:57:41.265" v="22" actId="26606"/>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setBg setClrOvrMap delDesignElem">
        <pc:chgData name="Emily Crose" userId="5a1598ef78992c55" providerId="LiveId" clId="{8A125752-7970-452C-9FB8-664CB464D87A}" dt="2023-04-07T00:57:59.773" v="25" actId="26606"/>
        <pc:sldMkLst>
          <pc:docMk/>
          <pc:sldMk cId="3090871246" sldId="260"/>
        </pc:sldMkLst>
        <pc:spChg chg="mod">
          <ac:chgData name="Emily Crose" userId="5a1598ef78992c55" providerId="LiveId" clId="{8A125752-7970-452C-9FB8-664CB464D87A}" dt="2023-04-07T00:57:59.773" v="25"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ac:chgData name="Emily Crose" userId="5a1598ef78992c55" providerId="LiveId" clId="{8A125752-7970-452C-9FB8-664CB464D87A}" dt="2023-04-07T00:57:59.773" v="25"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ac:chgData name="Emily Crose" userId="5a1598ef78992c55" providerId="LiveId" clId="{8A125752-7970-452C-9FB8-664CB464D87A}" dt="2023-04-07T00:57:59.773" v="25" actId="26606"/>
          <ac:spMkLst>
            <pc:docMk/>
            <pc:sldMk cId="3090871246" sldId="260"/>
            <ac:spMk id="11" creationId="{C01E1BEF-D0F1-8F4F-B1A2-7ABD15C03959}"/>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cxnChg chg="add">
          <ac:chgData name="Emily Crose" userId="5a1598ef78992c55" providerId="LiveId" clId="{8A125752-7970-452C-9FB8-664CB464D87A}" dt="2023-04-07T00:57:59.773" v="25"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7T00:58:08.437" v="26" actId="26606"/>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7T00:58:08.437" v="26" actId="26606"/>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modSp new mod">
        <pc:chgData name="Emily Crose" userId="5a1598ef78992c55" providerId="LiveId" clId="{8A125752-7970-452C-9FB8-664CB464D87A}" dt="2023-04-07T01:00:58.696" v="251" actId="20577"/>
        <pc:sldMkLst>
          <pc:docMk/>
          <pc:sldMk cId="3910521114" sldId="263"/>
        </pc:sldMkLst>
        <pc:spChg chg="mod">
          <ac:chgData name="Emily Crose" userId="5a1598ef78992c55" providerId="LiveId" clId="{8A125752-7970-452C-9FB8-664CB464D87A}" dt="2023-04-07T01:00:02.999" v="95" actId="20577"/>
          <ac:spMkLst>
            <pc:docMk/>
            <pc:sldMk cId="3910521114" sldId="263"/>
            <ac:spMk id="2" creationId="{7654C7F0-6561-D5BA-472C-87CAF9C14938}"/>
          </ac:spMkLst>
        </pc:spChg>
        <pc:spChg chg="mod">
          <ac:chgData name="Emily Crose" userId="5a1598ef78992c55" providerId="LiveId" clId="{8A125752-7970-452C-9FB8-664CB464D87A}" dt="2023-04-07T01:00:58.696" v="251" actId="20577"/>
          <ac:spMkLst>
            <pc:docMk/>
            <pc:sldMk cId="3910521114" sldId="263"/>
            <ac:spMk id="3" creationId="{77BAC69E-320C-2A73-8ABB-EBD4502B2B04}"/>
          </ac:spMkLst>
        </pc:sp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modSp add mod">
        <pc:chgData name="Emily Crose" userId="5a1598ef78992c55" providerId="LiveId" clId="{8A125752-7970-452C-9FB8-664CB464D87A}" dt="2023-04-07T01:01:39.793" v="315" actId="20577"/>
        <pc:sldMkLst>
          <pc:docMk/>
          <pc:sldMk cId="4188441429" sldId="264"/>
        </pc:sldMkLst>
        <pc:spChg chg="mod">
          <ac:chgData name="Emily Crose" userId="5a1598ef78992c55" providerId="LiveId" clId="{8A125752-7970-452C-9FB8-664CB464D87A}" dt="2023-04-07T01:01:18.699" v="271" actId="313"/>
          <ac:spMkLst>
            <pc:docMk/>
            <pc:sldMk cId="4188441429" sldId="264"/>
            <ac:spMk id="2" creationId="{7654C7F0-6561-D5BA-472C-87CAF9C14938}"/>
          </ac:spMkLst>
        </pc:spChg>
        <pc:spChg chg="mod">
          <ac:chgData name="Emily Crose" userId="5a1598ef78992c55" providerId="LiveId" clId="{8A125752-7970-452C-9FB8-664CB464D87A}" dt="2023-04-07T01:01:39.793" v="315" actId="20577"/>
          <ac:spMkLst>
            <pc:docMk/>
            <pc:sldMk cId="4188441429" sldId="264"/>
            <ac:spMk id="3" creationId="{77BAC69E-320C-2A73-8ABB-EBD4502B2B04}"/>
          </ac:spMkLst>
        </pc:spChg>
      </pc:sldChg>
      <pc:sldChg chg="modSp new mod">
        <pc:chgData name="Emily Crose" userId="5a1598ef78992c55" providerId="LiveId" clId="{8A125752-7970-452C-9FB8-664CB464D87A}" dt="2023-04-07T01:04:52.414" v="652" actId="20577"/>
        <pc:sldMkLst>
          <pc:docMk/>
          <pc:sldMk cId="3806080103" sldId="265"/>
        </pc:sldMkLst>
        <pc:spChg chg="mod">
          <ac:chgData name="Emily Crose" userId="5a1598ef78992c55" providerId="LiveId" clId="{8A125752-7970-452C-9FB8-664CB464D87A}" dt="2023-04-07T01:02:18.349" v="351" actId="20577"/>
          <ac:spMkLst>
            <pc:docMk/>
            <pc:sldMk cId="3806080103" sldId="265"/>
            <ac:spMk id="2" creationId="{5482D9B5-A7CE-62B5-EE31-808E39D8EF6B}"/>
          </ac:spMkLst>
        </pc:spChg>
        <pc:spChg chg="mod">
          <ac:chgData name="Emily Crose" userId="5a1598ef78992c55" providerId="LiveId" clId="{8A125752-7970-452C-9FB8-664CB464D87A}" dt="2023-04-07T01:04:52.414" v="652" actId="20577"/>
          <ac:spMkLst>
            <pc:docMk/>
            <pc:sldMk cId="3806080103" sldId="265"/>
            <ac:spMk id="3" creationId="{3B46513D-6169-F5FF-581D-89891B81A7C2}"/>
          </ac:spMkLst>
        </pc:spChg>
      </pc:sldChg>
      <pc:sldChg chg="modSp new mod">
        <pc:chgData name="Emily Crose" userId="5a1598ef78992c55" providerId="LiveId" clId="{8A125752-7970-452C-9FB8-664CB464D87A}" dt="2023-04-07T01:05:50.356" v="798" actId="5793"/>
        <pc:sldMkLst>
          <pc:docMk/>
          <pc:sldMk cId="1624101873" sldId="266"/>
        </pc:sldMkLst>
        <pc:spChg chg="mod">
          <ac:chgData name="Emily Crose" userId="5a1598ef78992c55" providerId="LiveId" clId="{8A125752-7970-452C-9FB8-664CB464D87A}" dt="2023-04-07T01:05:08.757" v="672" actId="20577"/>
          <ac:spMkLst>
            <pc:docMk/>
            <pc:sldMk cId="1624101873" sldId="266"/>
            <ac:spMk id="2" creationId="{8CBBBFDF-7325-7E4C-335A-F3D91645A9B5}"/>
          </ac:spMkLst>
        </pc:spChg>
        <pc:spChg chg="mod">
          <ac:chgData name="Emily Crose" userId="5a1598ef78992c55" providerId="LiveId" clId="{8A125752-7970-452C-9FB8-664CB464D87A}" dt="2023-04-07T01:05:50.356" v="798" actId="5793"/>
          <ac:spMkLst>
            <pc:docMk/>
            <pc:sldMk cId="1624101873" sldId="266"/>
            <ac:spMk id="3" creationId="{2B9F11C0-A0DB-25E8-924B-2759DCBB8095}"/>
          </ac:spMkLst>
        </pc:spChg>
      </pc:sldChg>
      <pc:sldChg chg="addSp delSp modSp new mod modClrScheme chgLayout">
        <pc:chgData name="Emily Crose" userId="5a1598ef78992c55" providerId="LiveId" clId="{8A125752-7970-452C-9FB8-664CB464D87A}" dt="2023-04-07T01:06:29.788" v="826" actId="478"/>
        <pc:sldMkLst>
          <pc:docMk/>
          <pc:sldMk cId="521243247" sldId="267"/>
        </pc:sldMkLst>
        <pc:spChg chg="mod ord">
          <ac:chgData name="Emily Crose" userId="5a1598ef78992c55" providerId="LiveId" clId="{8A125752-7970-452C-9FB8-664CB464D87A}" dt="2023-04-07T01:06:26.247" v="825" actId="700"/>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ldChg>
      <pc:sldChg chg="addSp delSp modSp new mod modClrScheme chgLayout">
        <pc:chgData name="Emily Crose" userId="5a1598ef78992c55" providerId="LiveId" clId="{8A125752-7970-452C-9FB8-664CB464D87A}" dt="2023-04-07T01:06:59.659" v="857" actId="20577"/>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01:06:59.659" v="857" actId="20577"/>
          <ac:spMkLst>
            <pc:docMk/>
            <pc:sldMk cId="369744619" sldId="268"/>
            <ac:spMk id="4" creationId="{1517A617-EB1F-D7BA-D77D-CF99C1AEA82C}"/>
          </ac:spMkLst>
        </pc:spChg>
        <pc:spChg chg="add mod ord">
          <ac:chgData name="Emily Crose" userId="5a1598ef78992c55" providerId="LiveId" clId="{8A125752-7970-452C-9FB8-664CB464D87A}" dt="2023-04-07T01:06:45.724" v="828" actId="700"/>
          <ac:spMkLst>
            <pc:docMk/>
            <pc:sldMk cId="369744619" sldId="268"/>
            <ac:spMk id="5" creationId="{306D38CF-D720-6B98-9805-6BFCB1670E45}"/>
          </ac:spMkLst>
        </pc:spChg>
      </pc:sldChg>
      <pc:sldChg chg="add">
        <pc:chgData name="Emily Crose" userId="5a1598ef78992c55" providerId="LiveId" clId="{8A125752-7970-452C-9FB8-664CB464D87A}" dt="2023-04-07T01:06:54.754" v="849"/>
        <pc:sldMkLst>
          <pc:docMk/>
          <pc:sldMk cId="497013932" sldId="269"/>
        </pc:sldMkLst>
      </pc:sldChg>
      <pc:sldChg chg="addSp delSp modSp new mod modClrScheme chgLayout modNotesTx">
        <pc:chgData name="Emily Crose" userId="5a1598ef78992c55" providerId="LiveId" clId="{8A125752-7970-452C-9FB8-664CB464D87A}" dt="2023-04-07T01:21:51.058" v="1148" actId="20577"/>
        <pc:sldMkLst>
          <pc:docMk/>
          <pc:sldMk cId="185436726" sldId="270"/>
        </pc:sldMkLst>
        <pc:spChg chg="mod ord">
          <ac:chgData name="Emily Crose" userId="5a1598ef78992c55" providerId="LiveId" clId="{8A125752-7970-452C-9FB8-664CB464D87A}" dt="2023-04-07T01:21:51.058" v="1148" actId="20577"/>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01:07:58.207" v="884" actId="700"/>
          <ac:spMkLst>
            <pc:docMk/>
            <pc:sldMk cId="185436726" sldId="270"/>
            <ac:spMk id="4" creationId="{3285655D-E5D4-63D0-A307-F296403A4FA9}"/>
          </ac:spMkLst>
        </pc:spChg>
      </pc:sldChg>
      <pc:sldChg chg="modSp new mod">
        <pc:chgData name="Emily Crose" userId="5a1598ef78992c55" providerId="LiveId" clId="{8A125752-7970-452C-9FB8-664CB464D87A}" dt="2023-04-07T01:09:39.323" v="1064" actId="20577"/>
        <pc:sldMkLst>
          <pc:docMk/>
          <pc:sldMk cId="2761465186" sldId="271"/>
        </pc:sldMkLst>
        <pc:spChg chg="mod">
          <ac:chgData name="Emily Crose" userId="5a1598ef78992c55" providerId="LiveId" clId="{8A125752-7970-452C-9FB8-664CB464D87A}" dt="2023-04-07T01:08:52.997" v="978" actId="20577"/>
          <ac:spMkLst>
            <pc:docMk/>
            <pc:sldMk cId="2761465186" sldId="271"/>
            <ac:spMk id="2" creationId="{E55D7FD2-8E96-A244-34FA-C496E6E19DD7}"/>
          </ac:spMkLst>
        </pc:spChg>
        <pc:spChg chg="mod">
          <ac:chgData name="Emily Crose" userId="5a1598ef78992c55" providerId="LiveId" clId="{8A125752-7970-452C-9FB8-664CB464D87A}" dt="2023-04-07T01:09:39.323" v="1064" actId="20577"/>
          <ac:spMkLst>
            <pc:docMk/>
            <pc:sldMk cId="2761465186" sldId="271"/>
            <ac:spMk id="3" creationId="{D318E2E6-F123-53FF-D3D5-C3C477F314C5}"/>
          </ac:spMkLst>
        </pc:spChg>
      </pc:sldChg>
      <pc:sldChg chg="modSp new mod">
        <pc:chgData name="Emily Crose" userId="5a1598ef78992c55" providerId="LiveId" clId="{8A125752-7970-452C-9FB8-664CB464D87A}" dt="2023-04-07T01:24:10.213" v="1178" actId="20577"/>
        <pc:sldMkLst>
          <pc:docMk/>
          <pc:sldMk cId="2741465628" sldId="272"/>
        </pc:sldMkLst>
        <pc:spChg chg="mod">
          <ac:chgData name="Emily Crose" userId="5a1598ef78992c55" providerId="LiveId" clId="{8A125752-7970-452C-9FB8-664CB464D87A}" dt="2023-04-07T01:20:43.566" v="1075" actId="20577"/>
          <ac:spMkLst>
            <pc:docMk/>
            <pc:sldMk cId="2741465628" sldId="272"/>
            <ac:spMk id="2" creationId="{B8EB7067-52D6-F973-C596-121D55825692}"/>
          </ac:spMkLst>
        </pc:spChg>
        <pc:spChg chg="mod">
          <ac:chgData name="Emily Crose" userId="5a1598ef78992c55" providerId="LiveId" clId="{8A125752-7970-452C-9FB8-664CB464D87A}" dt="2023-04-07T01:24:10.213" v="1178" actId="20577"/>
          <ac:spMkLst>
            <pc:docMk/>
            <pc:sldMk cId="2741465628" sldId="272"/>
            <ac:spMk id="3" creationId="{C6A0F022-A43B-D1AE-0433-2516E3F68A61}"/>
          </ac:spMkLst>
        </pc:sp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modSp new mod">
        <pc:chgData name="Emily Crose" userId="5a1598ef78992c55" providerId="LiveId" clId="{8A125752-7970-452C-9FB8-664CB464D87A}" dt="2023-04-07T01:27:34.484" v="1461" actId="20577"/>
        <pc:sldMkLst>
          <pc:docMk/>
          <pc:sldMk cId="3349691746" sldId="275"/>
        </pc:sldMkLst>
        <pc:spChg chg="mod">
          <ac:chgData name="Emily Crose" userId="5a1598ef78992c55" providerId="LiveId" clId="{8A125752-7970-452C-9FB8-664CB464D87A}" dt="2023-04-07T01:26:11.674" v="1209" actId="20577"/>
          <ac:spMkLst>
            <pc:docMk/>
            <pc:sldMk cId="3349691746" sldId="275"/>
            <ac:spMk id="2" creationId="{B29FD60B-3EC5-8999-72BC-21F65A0A5FA1}"/>
          </ac:spMkLst>
        </pc:spChg>
        <pc:spChg chg="mod">
          <ac:chgData name="Emily Crose" userId="5a1598ef78992c55" providerId="LiveId" clId="{8A125752-7970-452C-9FB8-664CB464D87A}" dt="2023-04-07T01:27:34.484" v="1461" actId="20577"/>
          <ac:spMkLst>
            <pc:docMk/>
            <pc:sldMk cId="3349691746" sldId="275"/>
            <ac:spMk id="3" creationId="{9A8F93F1-2A16-D294-947E-F5EEA70486CC}"/>
          </ac:spMkLst>
        </pc:spChg>
      </pc:sldChg>
      <pc:sldChg chg="modSp new mod">
        <pc:chgData name="Emily Crose" userId="5a1598ef78992c55" providerId="LiveId" clId="{8A125752-7970-452C-9FB8-664CB464D87A}" dt="2023-04-07T01:32:37.789" v="1690" actId="20577"/>
        <pc:sldMkLst>
          <pc:docMk/>
          <pc:sldMk cId="3006574767" sldId="276"/>
        </pc:sldMkLst>
        <pc:spChg chg="mod">
          <ac:chgData name="Emily Crose" userId="5a1598ef78992c55" providerId="LiveId" clId="{8A125752-7970-452C-9FB8-664CB464D87A}" dt="2023-04-07T01:32:37.789" v="1690" actId="20577"/>
          <ac:spMkLst>
            <pc:docMk/>
            <pc:sldMk cId="3006574767" sldId="276"/>
            <ac:spMk id="2" creationId="{A7BFDADC-6C30-9975-6470-AA470CE4BFA0}"/>
          </ac:spMkLst>
        </pc:spChg>
        <pc:spChg chg="mod">
          <ac:chgData name="Emily Crose" userId="5a1598ef78992c55" providerId="LiveId" clId="{8A125752-7970-452C-9FB8-664CB464D87A}" dt="2023-04-07T01:29:21.517" v="1639" actId="20577"/>
          <ac:spMkLst>
            <pc:docMk/>
            <pc:sldMk cId="3006574767" sldId="276"/>
            <ac:spMk id="3" creationId="{5FCFF12A-115D-00AF-E8B5-C234339E3005}"/>
          </ac:spMkLst>
        </pc:spChg>
      </pc:sldChg>
      <pc:sldChg chg="modSp new mod">
        <pc:chgData name="Emily Crose" userId="5a1598ef78992c55" providerId="LiveId" clId="{8A125752-7970-452C-9FB8-664CB464D87A}" dt="2023-04-07T01:29:39.959" v="1650" actId="20577"/>
        <pc:sldMkLst>
          <pc:docMk/>
          <pc:sldMk cId="1911651744" sldId="277"/>
        </pc:sldMkLst>
        <pc:spChg chg="mod">
          <ac:chgData name="Emily Crose" userId="5a1598ef78992c55" providerId="LiveId" clId="{8A125752-7970-452C-9FB8-664CB464D87A}" dt="2023-04-07T01:29:39.959" v="1650" actId="20577"/>
          <ac:spMkLst>
            <pc:docMk/>
            <pc:sldMk cId="1911651744" sldId="277"/>
            <ac:spMk id="2" creationId="{8D01969D-1EBF-4026-901B-38BDFEE57F95}"/>
          </ac:spMkLst>
        </pc:spChg>
      </pc:sldChg>
      <pc:sldChg chg="modSp new mod">
        <pc:chgData name="Emily Crose" userId="5a1598ef78992c55" providerId="LiveId" clId="{8A125752-7970-452C-9FB8-664CB464D87A}" dt="2023-04-07T01:29:50.255" v="1663" actId="20577"/>
        <pc:sldMkLst>
          <pc:docMk/>
          <pc:sldMk cId="1540565190" sldId="278"/>
        </pc:sldMkLst>
        <pc:spChg chg="mod">
          <ac:chgData name="Emily Crose" userId="5a1598ef78992c55" providerId="LiveId" clId="{8A125752-7970-452C-9FB8-664CB464D87A}" dt="2023-04-07T01:29:50.255" v="1663" actId="20577"/>
          <ac:spMkLst>
            <pc:docMk/>
            <pc:sldMk cId="1540565190" sldId="278"/>
            <ac:spMk id="2" creationId="{F235884A-E098-F9C2-0BFB-511AD52FB07D}"/>
          </ac:spMkLst>
        </pc:spChg>
      </pc:sldChg>
      <pc:sldChg chg="modSp new mod">
        <pc:chgData name="Emily Crose" userId="5a1598ef78992c55" providerId="LiveId" clId="{8A125752-7970-452C-9FB8-664CB464D87A}" dt="2023-04-07T01:30:16.717" v="1689"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01:30:16.717" v="1689"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a:t>Understanding modern technology fundamentals</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319"/>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3976"/>
          <a:ext cx="1816171" cy="83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Understanding modern technology fundamentals</a:t>
          </a:r>
        </a:p>
      </dsp:txBody>
      <dsp:txXfrm>
        <a:off x="747" y="1363976"/>
        <a:ext cx="1816171" cy="839774"/>
      </dsp:txXfrm>
    </dsp:sp>
    <dsp:sp modelId="{E5CBEC25-A1C8-4EFB-8B46-F8B173D50FED}">
      <dsp:nvSpPr>
        <dsp:cNvPr id="0" name=""/>
        <dsp:cNvSpPr/>
      </dsp:nvSpPr>
      <dsp:spPr>
        <a:xfrm>
          <a:off x="747" y="2244214"/>
          <a:ext cx="1816171" cy="420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4214"/>
        <a:ext cx="1816171" cy="420286"/>
      </dsp:txXfrm>
    </dsp:sp>
    <dsp:sp modelId="{1CBE5B49-CA5F-47D7-8052-E415673E3D52}">
      <dsp:nvSpPr>
        <dsp:cNvPr id="0" name=""/>
        <dsp:cNvSpPr/>
      </dsp:nvSpPr>
      <dsp:spPr>
        <a:xfrm>
          <a:off x="2134749" y="641319"/>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3976"/>
          <a:ext cx="1816171" cy="83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3976"/>
        <a:ext cx="1816171" cy="839774"/>
      </dsp:txXfrm>
    </dsp:sp>
    <dsp:sp modelId="{79730C64-E569-4E59-9AC3-8E4C7028E7BC}">
      <dsp:nvSpPr>
        <dsp:cNvPr id="0" name=""/>
        <dsp:cNvSpPr/>
      </dsp:nvSpPr>
      <dsp:spPr>
        <a:xfrm>
          <a:off x="2134749" y="2244214"/>
          <a:ext cx="1816171" cy="420286"/>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319"/>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3976"/>
          <a:ext cx="1816171" cy="83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3976"/>
        <a:ext cx="1816171" cy="839774"/>
      </dsp:txXfrm>
    </dsp:sp>
    <dsp:sp modelId="{39C5E7EF-B779-4FC8-B3F1-B28B79D9FE88}">
      <dsp:nvSpPr>
        <dsp:cNvPr id="0" name=""/>
        <dsp:cNvSpPr/>
      </dsp:nvSpPr>
      <dsp:spPr>
        <a:xfrm>
          <a:off x="4268751" y="2244214"/>
          <a:ext cx="1816171" cy="420286"/>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319"/>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3976"/>
          <a:ext cx="1816171" cy="83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3976"/>
        <a:ext cx="1816171" cy="839774"/>
      </dsp:txXfrm>
    </dsp:sp>
    <dsp:sp modelId="{FDFCFB87-4884-4C29-9C88-A3577569DB91}">
      <dsp:nvSpPr>
        <dsp:cNvPr id="0" name=""/>
        <dsp:cNvSpPr/>
      </dsp:nvSpPr>
      <dsp:spPr>
        <a:xfrm>
          <a:off x="6402753" y="2244214"/>
          <a:ext cx="1816171" cy="420286"/>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319"/>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3976"/>
          <a:ext cx="1816171" cy="83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3976"/>
        <a:ext cx="1816171" cy="839774"/>
      </dsp:txXfrm>
    </dsp:sp>
    <dsp:sp modelId="{BD431641-2E4B-44C2-82DB-C5CC5B1B29B2}">
      <dsp:nvSpPr>
        <dsp:cNvPr id="0" name=""/>
        <dsp:cNvSpPr/>
      </dsp:nvSpPr>
      <dsp:spPr>
        <a:xfrm>
          <a:off x="8536755" y="2244214"/>
          <a:ext cx="1816171" cy="42028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a:t>
            </a:r>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21333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4/6/2023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a:t>Emily </a:t>
            </a:r>
            <a:r>
              <a:rPr lang="en-US" sz="1100" err="1"/>
              <a:t>Crose</a:t>
            </a:r>
            <a:endParaRPr lang="en-US" sz="1100"/>
          </a:p>
          <a:p>
            <a:pPr>
              <a:lnSpc>
                <a:spcPct val="110000"/>
              </a:lnSpc>
            </a:pPr>
            <a:r>
              <a:rPr lang="en-US" sz="1100"/>
              <a:t>For</a:t>
            </a:r>
          </a:p>
          <a:p>
            <a:pPr>
              <a:lnSpc>
                <a:spcPct val="110000"/>
              </a:lnSpc>
            </a:pPr>
            <a:r>
              <a:rPr lang="en-US" sz="110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p:txBody>
          <a:bodyPr/>
          <a:lstStyle/>
          <a:p>
            <a:r>
              <a:rPr lang="en-US" dirty="0"/>
              <a:t>Purpose of hardware</a:t>
            </a:r>
          </a:p>
        </p:txBody>
      </p:sp>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p:txBody>
          <a:bodyPr/>
          <a:lstStyle/>
          <a:p>
            <a:r>
              <a:rPr lang="en-US" dirty="0"/>
              <a:t>The physical half of computing (As opposed to logical)</a:t>
            </a:r>
          </a:p>
          <a:p>
            <a:r>
              <a:rPr lang="en-US" dirty="0"/>
              <a:t>Does physical calculations</a:t>
            </a:r>
          </a:p>
          <a:p>
            <a:r>
              <a:rPr lang="en-US" dirty="0"/>
              <a:t>Produces signals which are interpreted by software</a:t>
            </a:r>
          </a:p>
        </p:txBody>
      </p:sp>
    </p:spTree>
    <p:extLst>
      <p:ext uri="{BB962C8B-B14F-4D97-AF65-F5344CB8AC3E}">
        <p14:creationId xmlns:p14="http://schemas.microsoft.com/office/powerpoint/2010/main" val="3806080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p:txBody>
          <a:bodyPr/>
          <a:lstStyle/>
          <a:p>
            <a:r>
              <a:rPr lang="en-US" dirty="0"/>
              <a:t>Purpose of software</a:t>
            </a:r>
          </a:p>
        </p:txBody>
      </p:sp>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p:txBody>
          <a:bodyPr/>
          <a:lstStyle/>
          <a:p>
            <a:r>
              <a:rPr lang="en-US" dirty="0"/>
              <a:t>Provides interface between hardware and the user</a:t>
            </a:r>
          </a:p>
          <a:p>
            <a:r>
              <a:rPr lang="en-US" dirty="0"/>
              <a:t>Software provides a “logical” layer of interpretation</a:t>
            </a:r>
          </a:p>
          <a:p>
            <a:pPr marL="0" indent="0">
              <a:buNone/>
            </a:pPr>
            <a:endParaRPr lang="en-US" dirty="0"/>
          </a:p>
        </p:txBody>
      </p:sp>
    </p:spTree>
    <p:extLst>
      <p:ext uri="{BB962C8B-B14F-4D97-AF65-F5344CB8AC3E}">
        <p14:creationId xmlns:p14="http://schemas.microsoft.com/office/powerpoint/2010/main" val="1624101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p:txBody>
          <a:bodyPr/>
          <a:lstStyle/>
          <a:p>
            <a:r>
              <a:rPr lang="en-US" dirty="0"/>
              <a:t>Modern software</a:t>
            </a:r>
          </a:p>
        </p:txBody>
      </p:sp>
      <p:sp>
        <p:nvSpPr>
          <p:cNvPr id="4" name="Text Placeholder 3">
            <a:extLst>
              <a:ext uri="{FF2B5EF4-FFF2-40B4-BE49-F238E27FC236}">
                <a16:creationId xmlns:a16="http://schemas.microsoft.com/office/drawing/2014/main" id="{3285655D-E5D4-63D0-A307-F296403A4F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43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p:txBody>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p:txBody>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p:txBody>
          <a:bodyPr/>
          <a:lstStyle/>
          <a:p>
            <a:r>
              <a:rPr lang="en-US" dirty="0"/>
              <a:t>New things</a:t>
            </a:r>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p:txBody>
          <a:bodyPr/>
          <a:lstStyle/>
          <a:p>
            <a:r>
              <a:rPr lang="en-US" dirty="0"/>
              <a:t>Mobile &amp; IoT</a:t>
            </a:r>
          </a:p>
          <a:p>
            <a:r>
              <a:rPr lang="en-US" dirty="0"/>
              <a:t>“THE CLOUD”</a:t>
            </a:r>
          </a:p>
          <a:p>
            <a:r>
              <a:rPr lang="en-US" dirty="0"/>
              <a:t>AI programming assistance</a:t>
            </a:r>
          </a:p>
        </p:txBody>
      </p:sp>
    </p:spTree>
    <p:extLst>
      <p:ext uri="{BB962C8B-B14F-4D97-AF65-F5344CB8AC3E}">
        <p14:creationId xmlns:p14="http://schemas.microsoft.com/office/powerpoint/2010/main" val="274146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p:txBody>
          <a:bodyPr/>
          <a:lstStyle/>
          <a:p>
            <a:r>
              <a:rPr lang="en-US" dirty="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p:txBody>
          <a:bodyPr/>
          <a:lstStyle/>
          <a:p>
            <a:r>
              <a:rPr lang="en-US" dirty="0"/>
              <a:t>Have we seen this before?</a:t>
            </a:r>
          </a:p>
        </p:txBody>
      </p:sp>
    </p:spTree>
    <p:extLst>
      <p:ext uri="{BB962C8B-B14F-4D97-AF65-F5344CB8AC3E}">
        <p14:creationId xmlns:p14="http://schemas.microsoft.com/office/powerpoint/2010/main" val="3064324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p:txBody>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p:txBody>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349691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p:txBody>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p:txBody>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300657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p:txBody>
          <a:bodyPr/>
          <a:lstStyle/>
          <a:p>
            <a:r>
              <a:rPr lang="en-US" dirty="0"/>
              <a:t>Important terminology</a:t>
            </a:r>
          </a:p>
        </p:txBody>
      </p:sp>
    </p:spTree>
    <p:extLst>
      <p:ext uri="{BB962C8B-B14F-4D97-AF65-F5344CB8AC3E}">
        <p14:creationId xmlns:p14="http://schemas.microsoft.com/office/powerpoint/2010/main" val="521243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p:txBody>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74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p:txBody>
          <a:bodyPr/>
          <a:lstStyle/>
          <a:p>
            <a:r>
              <a:rPr lang="en-US" dirty="0"/>
              <a:t>Software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7013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AE8B385D-E4E1-83C5-741A-9610714637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11651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p:txBody>
          <a:bodyPr/>
          <a:lstStyle/>
          <a:p>
            <a:r>
              <a:rPr lang="en-US" dirty="0"/>
              <a:t>Day 1 review</a:t>
            </a:r>
          </a:p>
        </p:txBody>
      </p:sp>
      <p:sp>
        <p:nvSpPr>
          <p:cNvPr id="3" name="Content Placeholder 2">
            <a:extLst>
              <a:ext uri="{FF2B5EF4-FFF2-40B4-BE49-F238E27FC236}">
                <a16:creationId xmlns:a16="http://schemas.microsoft.com/office/drawing/2014/main" id="{56F15445-BE3A-62CE-F460-949ABBED83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0565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p:txBody>
          <a:bodyPr/>
          <a:lstStyle/>
          <a:p>
            <a:r>
              <a:rPr lang="en-US" dirty="0"/>
              <a:t>Day 2 preview</a:t>
            </a:r>
          </a:p>
        </p:txBody>
      </p:sp>
      <p:sp>
        <p:nvSpPr>
          <p:cNvPr id="3" name="Content Placeholder 2">
            <a:extLst>
              <a:ext uri="{FF2B5EF4-FFF2-40B4-BE49-F238E27FC236}">
                <a16:creationId xmlns:a16="http://schemas.microsoft.com/office/drawing/2014/main" id="{5D95E7FB-2ED7-22AA-AF4B-DB4CA831AA8F}"/>
              </a:ext>
            </a:extLst>
          </p:cNvPr>
          <p:cNvSpPr>
            <a:spLocks noGrp="1"/>
          </p:cNvSpPr>
          <p:nvPr>
            <p:ph idx="1"/>
          </p:nvPr>
        </p:nvSpPr>
        <p:spPr/>
        <p:txBody>
          <a:bodyPr/>
          <a:lstStyle/>
          <a:p>
            <a:r>
              <a:rPr lang="en-US" dirty="0"/>
              <a:t>Architecture</a:t>
            </a:r>
          </a:p>
        </p:txBody>
      </p:sp>
    </p:spTree>
    <p:extLst>
      <p:ext uri="{BB962C8B-B14F-4D97-AF65-F5344CB8AC3E}">
        <p14:creationId xmlns:p14="http://schemas.microsoft.com/office/powerpoint/2010/main" val="50991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a:solidFill>
                  <a:schemeClr val="tx1"/>
                </a:solidFill>
              </a:rPr>
              <a:t>Basic operations of this course</a:t>
            </a:r>
          </a:p>
          <a:p>
            <a:r>
              <a:rPr lang="en-US">
                <a:solidFill>
                  <a:schemeClr val="tx1"/>
                </a:solidFill>
              </a:rPr>
              <a:t>What will we be talking about in this course?</a:t>
            </a:r>
          </a:p>
          <a:p>
            <a:r>
              <a:rPr lang="en-US">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6" y="927100"/>
            <a:ext cx="3418766" cy="4616450"/>
          </a:xfrm>
          <a:prstGeom prst="ellipse">
            <a:avLst/>
          </a:prstGeom>
        </p:spPr>
        <p:txBody>
          <a:bodyPr>
            <a:normAutofit/>
          </a:bodyPr>
          <a:lstStyle/>
          <a:p>
            <a:r>
              <a:rPr lang="en-US" sz="2600"/>
              <a:t>Basic Course Operation</a:t>
            </a:r>
          </a:p>
        </p:txBody>
      </p:sp>
      <p:cxnSp>
        <p:nvCxnSpPr>
          <p:cNvPr id="9"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4976029" y="971549"/>
            <a:ext cx="6291528" cy="4616450"/>
          </a:xfrm>
        </p:spPr>
        <p:txBody>
          <a:bodyPr anchor="ctr">
            <a:normAutofit/>
          </a:bodyPr>
          <a:lstStyle/>
          <a:p>
            <a:r>
              <a:rPr lang="en-US"/>
              <a:t>Meet three times/week for 5 weeks</a:t>
            </a:r>
          </a:p>
          <a:p>
            <a:pPr lvl="1"/>
            <a:r>
              <a:rPr lang="en-US"/>
              <a:t>Tuesdays, Wednesdays &amp; Thursdays</a:t>
            </a:r>
          </a:p>
          <a:p>
            <a:pPr lvl="2"/>
            <a:r>
              <a:rPr lang="en-US"/>
              <a:t>7AM Eastern – 10AM Eastern</a:t>
            </a:r>
          </a:p>
          <a:p>
            <a:r>
              <a:rPr lang="en-US"/>
              <a:t>Moodle</a:t>
            </a:r>
          </a:p>
          <a:p>
            <a:r>
              <a:rPr lang="en-US"/>
              <a:t>Github</a:t>
            </a:r>
          </a:p>
        </p:txBody>
      </p:sp>
    </p:spTree>
    <p:extLst>
      <p:ext uri="{BB962C8B-B14F-4D97-AF65-F5344CB8AC3E}">
        <p14:creationId xmlns:p14="http://schemas.microsoft.com/office/powerpoint/2010/main" val="309087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3008602951"/>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3"/>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p:txBody>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p:txBody>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p:txBody>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p:txBody>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117</TotalTime>
  <Words>612</Words>
  <Application>Microsoft Office PowerPoint</Application>
  <PresentationFormat>Widescreen</PresentationFormat>
  <Paragraphs>101</Paragraphs>
  <Slides>25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Bookman Old Style</vt:lpstr>
      <vt:lpstr>Calibri</vt:lpstr>
      <vt:lpstr>Rockwell</vt:lpstr>
      <vt:lpstr>Damask</vt:lpstr>
      <vt:lpstr>Introduction to Software Business Product management</vt:lpstr>
      <vt:lpstr>Who am I?</vt:lpstr>
      <vt:lpstr>What about you?</vt:lpstr>
      <vt:lpstr>Course overview</vt:lpstr>
      <vt:lpstr>Basic Course Operation</vt:lpstr>
      <vt:lpstr>Material overview</vt:lpstr>
      <vt:lpstr>Hardware vs software</vt:lpstr>
      <vt:lpstr>Hardware Components</vt:lpstr>
      <vt:lpstr>Hardware Components Cont’</vt:lpstr>
      <vt:lpstr>Purpose of hardware</vt:lpstr>
      <vt:lpstr>Purpose of software</vt:lpstr>
      <vt:lpstr>Modern software</vt:lpstr>
      <vt:lpstr>Old things</vt:lpstr>
      <vt:lpstr>New things</vt:lpstr>
      <vt:lpstr>What is mobile/iot?</vt:lpstr>
      <vt:lpstr>Factory tech</vt:lpstr>
      <vt:lpstr>What is the cloud?</vt:lpstr>
      <vt:lpstr>Software snafus</vt:lpstr>
      <vt:lpstr>More &amp; more fails</vt:lpstr>
      <vt:lpstr>Important terminology</vt:lpstr>
      <vt:lpstr>Hardware terminology</vt:lpstr>
      <vt:lpstr>Software terminology</vt:lpstr>
      <vt:lpstr>Questions?</vt:lpstr>
      <vt:lpstr>Day 1 review</vt:lpstr>
      <vt:lpstr>Day 2 preview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14</cp:revision>
  <dcterms:created xsi:type="dcterms:W3CDTF">2023-04-01T16:24:57Z</dcterms:created>
  <dcterms:modified xsi:type="dcterms:W3CDTF">2023-04-07T01:50:04Z</dcterms:modified>
</cp:coreProperties>
</file>